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handoutMasterIdLst>
    <p:handoutMasterId r:id="rId22"/>
  </p:handoutMasterIdLst>
  <p:sldIdLst>
    <p:sldId id="390" r:id="rId2"/>
    <p:sldId id="365" r:id="rId3"/>
    <p:sldId id="367" r:id="rId4"/>
    <p:sldId id="368" r:id="rId5"/>
    <p:sldId id="369" r:id="rId6"/>
    <p:sldId id="391" r:id="rId7"/>
    <p:sldId id="392" r:id="rId8"/>
    <p:sldId id="393" r:id="rId9"/>
    <p:sldId id="394" r:id="rId10"/>
    <p:sldId id="395" r:id="rId11"/>
    <p:sldId id="396" r:id="rId12"/>
    <p:sldId id="397" r:id="rId13"/>
    <p:sldId id="398" r:id="rId14"/>
    <p:sldId id="399" r:id="rId15"/>
    <p:sldId id="386" r:id="rId16"/>
    <p:sldId id="387" r:id="rId17"/>
    <p:sldId id="401" r:id="rId18"/>
    <p:sldId id="400" r:id="rId19"/>
    <p:sldId id="388" r:id="rId20"/>
    <p:sldId id="389" r:id="rId2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280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DA949D87-8DD7-2F04-FD39-22761D1EF8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583A0F5-4554-C871-A9E0-1F66415CA6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7185E-8BBC-4DDC-A734-C9F0CC3A04C4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829BE15-114C-5510-EAB4-3A90FE540F1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5F71500-F859-F9D7-237E-BED749868A7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D5B5B-AADC-492D-AE5C-F7918CE971C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7537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22/08/2022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EAC646-228B-2EDB-80FB-65C6991CB9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2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CCDEDE7-6190-A54D-7426-782EF7F2B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2</a:t>
            </a:r>
          </a:p>
        </p:txBody>
      </p:sp>
    </p:spTree>
    <p:extLst>
      <p:ext uri="{BB962C8B-B14F-4D97-AF65-F5344CB8AC3E}">
        <p14:creationId xmlns:p14="http://schemas.microsoft.com/office/powerpoint/2010/main" val="2013328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1A36C0-2538-2007-AAAC-B577EEBA6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B20356A9-181A-7049-D7C6-A1B09F33B1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38" b="7572"/>
          <a:stretch/>
        </p:blipFill>
        <p:spPr>
          <a:xfrm>
            <a:off x="1937857" y="792000"/>
            <a:ext cx="8897460" cy="5729197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26FC285-B827-397E-60A6-2A83B7AE1742}"/>
              </a:ext>
            </a:extLst>
          </p:cNvPr>
          <p:cNvSpPr/>
          <p:nvPr/>
        </p:nvSpPr>
        <p:spPr>
          <a:xfrm>
            <a:off x="2004075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36739"/>
              <a:gd name="adj5" fmla="val 252083"/>
              <a:gd name="adj6" fmla="val 27445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FE7BF5D6-EB05-5F9F-A434-082F2235F4B0}"/>
              </a:ext>
            </a:extLst>
          </p:cNvPr>
          <p:cNvSpPr/>
          <p:nvPr/>
        </p:nvSpPr>
        <p:spPr>
          <a:xfrm>
            <a:off x="7063785" y="123327"/>
            <a:ext cx="957734" cy="612648"/>
          </a:xfrm>
          <a:prstGeom prst="wedgeEllipseCallout">
            <a:avLst>
              <a:gd name="adj1" fmla="val -143465"/>
              <a:gd name="adj2" fmla="val 20062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3087025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03444-8F0F-2EAA-44E6-0803DFADB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C70A0145-CDA4-92FB-B3B2-D1AA6D82D4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38" b="7572"/>
          <a:stretch/>
        </p:blipFill>
        <p:spPr>
          <a:xfrm>
            <a:off x="1929468" y="792000"/>
            <a:ext cx="8905851" cy="5734598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01192DB-30FC-3E28-493C-511CB668DE5F}"/>
              </a:ext>
            </a:extLst>
          </p:cNvPr>
          <p:cNvSpPr/>
          <p:nvPr/>
        </p:nvSpPr>
        <p:spPr>
          <a:xfrm>
            <a:off x="3862656" y="331402"/>
            <a:ext cx="1411868" cy="344244"/>
          </a:xfrm>
          <a:prstGeom prst="accentCallout2">
            <a:avLst>
              <a:gd name="adj1" fmla="val 59555"/>
              <a:gd name="adj2" fmla="val -3874"/>
              <a:gd name="adj3" fmla="val 52846"/>
              <a:gd name="adj4" fmla="val -55704"/>
              <a:gd name="adj5" fmla="val 973177"/>
              <a:gd name="adj6" fmla="val -10159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  </a:t>
            </a:r>
          </a:p>
        </p:txBody>
      </p:sp>
    </p:spTree>
    <p:extLst>
      <p:ext uri="{BB962C8B-B14F-4D97-AF65-F5344CB8AC3E}">
        <p14:creationId xmlns:p14="http://schemas.microsoft.com/office/powerpoint/2010/main" val="146963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C61493-102D-CD5E-2D4D-56ABB145F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2F68BDDE-9C58-FE7A-DE7D-3871DF5900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38" b="7572"/>
          <a:stretch/>
        </p:blipFill>
        <p:spPr>
          <a:xfrm>
            <a:off x="2004075" y="792001"/>
            <a:ext cx="8831250" cy="5686558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41F4694-99BB-FC65-82C2-4B37F7313FAA}"/>
              </a:ext>
            </a:extLst>
          </p:cNvPr>
          <p:cNvSpPr/>
          <p:nvPr/>
        </p:nvSpPr>
        <p:spPr>
          <a:xfrm>
            <a:off x="67581" y="980051"/>
            <a:ext cx="1418970" cy="344244"/>
          </a:xfrm>
          <a:prstGeom prst="accentCallout2">
            <a:avLst>
              <a:gd name="adj1" fmla="val 45439"/>
              <a:gd name="adj2" fmla="val 103591"/>
              <a:gd name="adj3" fmla="val 45014"/>
              <a:gd name="adj4" fmla="val 123132"/>
              <a:gd name="adj5" fmla="val 352846"/>
              <a:gd name="adj6" fmla="val 18495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  </a:t>
            </a:r>
          </a:p>
        </p:txBody>
      </p:sp>
    </p:spTree>
    <p:extLst>
      <p:ext uri="{BB962C8B-B14F-4D97-AF65-F5344CB8AC3E}">
        <p14:creationId xmlns:p14="http://schemas.microsoft.com/office/powerpoint/2010/main" val="2493312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45D17F-0154-1EA1-8620-5D33A092E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5" name="Imagen 4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8B638A1A-3E58-8B78-734E-1A9F2994AF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38" b="7572"/>
          <a:stretch/>
        </p:blipFill>
        <p:spPr>
          <a:xfrm>
            <a:off x="2004074" y="792000"/>
            <a:ext cx="8831253" cy="5686558"/>
          </a:xfrm>
          <a:prstGeom prst="rect">
            <a:avLst/>
          </a:prstGeom>
        </p:spPr>
      </p:pic>
      <p:sp>
        <p:nvSpPr>
          <p:cNvPr id="6" name="Globo: línea doblada con barra de énfasis 5">
            <a:extLst>
              <a:ext uri="{FF2B5EF4-FFF2-40B4-BE49-F238E27FC236}">
                <a16:creationId xmlns:a16="http://schemas.microsoft.com/office/drawing/2014/main" id="{651A3267-5D01-17AE-EE2F-038679361CF4}"/>
              </a:ext>
            </a:extLst>
          </p:cNvPr>
          <p:cNvSpPr/>
          <p:nvPr/>
        </p:nvSpPr>
        <p:spPr>
          <a:xfrm>
            <a:off x="318781" y="5722608"/>
            <a:ext cx="1411868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66218"/>
              <a:gd name="adj5" fmla="val -311450"/>
              <a:gd name="adj6" fmla="val 24776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  </a:t>
            </a:r>
          </a:p>
        </p:txBody>
      </p:sp>
      <p:sp>
        <p:nvSpPr>
          <p:cNvPr id="7" name="Bocadillo: ovalado 6">
            <a:extLst>
              <a:ext uri="{FF2B5EF4-FFF2-40B4-BE49-F238E27FC236}">
                <a16:creationId xmlns:a16="http://schemas.microsoft.com/office/drawing/2014/main" id="{9CDF17B5-F10F-A96B-CDD1-40E2DF688003}"/>
              </a:ext>
            </a:extLst>
          </p:cNvPr>
          <p:cNvSpPr/>
          <p:nvPr/>
        </p:nvSpPr>
        <p:spPr>
          <a:xfrm>
            <a:off x="7488684" y="611954"/>
            <a:ext cx="914400" cy="612648"/>
          </a:xfrm>
          <a:prstGeom prst="wedgeEllipseCallout">
            <a:avLst>
              <a:gd name="adj1" fmla="val -344789"/>
              <a:gd name="adj2" fmla="val 847664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2718423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7B06FD-328D-BD23-8C42-D7BCFDE6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8E697CA5-D742-6C5C-BB9B-6C1C494040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38" b="7572"/>
          <a:stretch/>
        </p:blipFill>
        <p:spPr>
          <a:xfrm>
            <a:off x="1937856" y="792000"/>
            <a:ext cx="8897471" cy="5729197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BB22284-AD5F-815B-8253-9B070E426EED}"/>
              </a:ext>
            </a:extLst>
          </p:cNvPr>
          <p:cNvSpPr/>
          <p:nvPr/>
        </p:nvSpPr>
        <p:spPr>
          <a:xfrm>
            <a:off x="3761294" y="197036"/>
            <a:ext cx="1118795" cy="344244"/>
          </a:xfrm>
          <a:prstGeom prst="accentCallout2">
            <a:avLst>
              <a:gd name="adj1" fmla="val 59555"/>
              <a:gd name="adj2" fmla="val -6825"/>
              <a:gd name="adj3" fmla="val 59131"/>
              <a:gd name="adj4" fmla="val -29920"/>
              <a:gd name="adj5" fmla="val 491657"/>
              <a:gd name="adj6" fmla="val -12655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</p:spTree>
    <p:extLst>
      <p:ext uri="{BB962C8B-B14F-4D97-AF65-F5344CB8AC3E}">
        <p14:creationId xmlns:p14="http://schemas.microsoft.com/office/powerpoint/2010/main" val="1780079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534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Dar clic en la pestaña sonido, y clic en importar.</a:t>
            </a:r>
          </a:p>
          <a:p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F237539-7654-8229-AE76-FDCE1E8D3C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93" t="35765" r="36519" b="44941"/>
          <a:stretch/>
        </p:blipFill>
        <p:spPr>
          <a:xfrm>
            <a:off x="3536488" y="2263737"/>
            <a:ext cx="5119024" cy="233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892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Ubicar la carpeta que contiene el archivo .</a:t>
            </a:r>
            <a:r>
              <a:rPr lang="es-MX" sz="2400" dirty="0" err="1"/>
              <a:t>mav</a:t>
            </a:r>
            <a:r>
              <a:rPr lang="es-MX" sz="2400" dirty="0"/>
              <a:t> llamado </a:t>
            </a:r>
            <a:r>
              <a:rPr lang="es-MX" dirty="0"/>
              <a:t>“Bocina camión” </a:t>
            </a:r>
            <a:r>
              <a:rPr lang="es-MX" sz="2400" dirty="0"/>
              <a:t>y cargarlo desde el programa.</a:t>
            </a:r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50BE960-CB2F-5C01-99CB-67ED382C53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405" t="37020" r="37020" b="41176"/>
          <a:stretch/>
        </p:blipFill>
        <p:spPr>
          <a:xfrm>
            <a:off x="3528099" y="2337008"/>
            <a:ext cx="5135802" cy="263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350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Arrastrar y acomodar los bloques como se muestra en la imagen, que se encuentran en la sección de control, sonido y movimiento, seleccionar los números correspondientes. </a:t>
            </a:r>
          </a:p>
          <a:p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DF8E908-E249-CF19-814D-8132732F4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0" r="12740"/>
          <a:stretch/>
        </p:blipFill>
        <p:spPr>
          <a:xfrm>
            <a:off x="3226095" y="2343586"/>
            <a:ext cx="5739809" cy="365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35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4022024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2879737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2545176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5900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55560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Reproducir el sonido de un claxon de autobús por medio de la bocina de la computadora al momento de presionar un botón pulsador.</a:t>
            </a:r>
          </a:p>
          <a:p>
            <a:endParaRPr lang="es-MX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FA38C5F5-FC28-4BAD-9495-847ECF4AD607}"/>
              </a:ext>
            </a:extLst>
          </p:cNvPr>
          <p:cNvGrpSpPr/>
          <p:nvPr/>
        </p:nvGrpSpPr>
        <p:grpSpPr>
          <a:xfrm>
            <a:off x="6174987" y="2235569"/>
            <a:ext cx="5759243" cy="3383755"/>
            <a:chOff x="2022443" y="1730001"/>
            <a:chExt cx="6480000" cy="3600000"/>
          </a:xfrm>
        </p:grpSpPr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38D43795-AE63-0B4E-13D9-EC6D428C5AB3}"/>
                </a:ext>
              </a:extLst>
            </p:cNvPr>
            <p:cNvSpPr/>
            <p:nvPr/>
          </p:nvSpPr>
          <p:spPr>
            <a:xfrm>
              <a:off x="2022443" y="1730001"/>
              <a:ext cx="6480000" cy="36000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BDFC3DFF-AF26-676E-74E0-4030D4145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1455" y="2036371"/>
              <a:ext cx="540000" cy="749809"/>
            </a:xfrm>
            <a:prstGeom prst="rect">
              <a:avLst/>
            </a:prstGeom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9CF7CB10-636A-5F56-61D3-36FC676D2A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87" r="16764"/>
            <a:stretch/>
          </p:blipFill>
          <p:spPr>
            <a:xfrm>
              <a:off x="4442908" y="1969070"/>
              <a:ext cx="849854" cy="1260000"/>
            </a:xfrm>
            <a:prstGeom prst="rect">
              <a:avLst/>
            </a:prstGeom>
          </p:spPr>
        </p:pic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8E70C12C-5291-36AE-B03A-583B2E5C2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3562" y="1969070"/>
              <a:ext cx="1362162" cy="1260000"/>
            </a:xfrm>
            <a:prstGeom prst="rect">
              <a:avLst/>
            </a:prstGeom>
          </p:spPr>
        </p:pic>
        <p:pic>
          <p:nvPicPr>
            <p:cNvPr id="18" name="Imagen 17">
              <a:extLst>
                <a:ext uri="{FF2B5EF4-FFF2-40B4-BE49-F238E27FC236}">
                  <a16:creationId xmlns:a16="http://schemas.microsoft.com/office/drawing/2014/main" id="{830E0AE6-87C8-1C2B-DCF1-C84335FA0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1455" y="3920481"/>
              <a:ext cx="540000" cy="749809"/>
            </a:xfrm>
            <a:prstGeom prst="rect">
              <a:avLst/>
            </a:prstGeom>
          </p:spPr>
        </p:pic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71CFC9F6-A99F-7AFC-A431-02D9BA32D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0992" y="4138869"/>
              <a:ext cx="869482" cy="936000"/>
            </a:xfrm>
            <a:prstGeom prst="rect">
              <a:avLst/>
            </a:prstGeom>
          </p:spPr>
        </p:pic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030325D3-1E43-F5BD-0F60-53441E815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3990" y="3853180"/>
              <a:ext cx="1260000" cy="1260000"/>
            </a:xfrm>
            <a:prstGeom prst="rect">
              <a:avLst/>
            </a:prstGeom>
          </p:spPr>
        </p:pic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FCEC3FA9-1C78-B2BD-6278-FD5C70688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3562" y="3848169"/>
              <a:ext cx="1362162" cy="1260000"/>
            </a:xfrm>
            <a:prstGeom prst="rect">
              <a:avLst/>
            </a:prstGeom>
          </p:spPr>
        </p:pic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9DCC3777-D0DF-5110-7668-E94D4DF78DA1}"/>
                </a:ext>
              </a:extLst>
            </p:cNvPr>
            <p:cNvSpPr/>
            <p:nvPr/>
          </p:nvSpPr>
          <p:spPr>
            <a:xfrm>
              <a:off x="2022443" y="1730001"/>
              <a:ext cx="6480000" cy="18000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384202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89278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F122D3-4397-89D0-2550-4F3E19B54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38398EA-63CC-2D80-39AA-6E3E6E7810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50" t="29176" r="15360" b="24392"/>
          <a:stretch/>
        </p:blipFill>
        <p:spPr>
          <a:xfrm>
            <a:off x="1236000" y="1428221"/>
            <a:ext cx="9720000" cy="4001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77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49CF92-F8CB-A0A9-11C3-58330DF4B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61ED3C3C-370F-590F-01D5-63C86FA0FB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38" b="7572"/>
          <a:stretch/>
        </p:blipFill>
        <p:spPr>
          <a:xfrm>
            <a:off x="1912690" y="830504"/>
            <a:ext cx="8863668" cy="570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001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40090F-8FDA-A1CF-7DCF-08518C850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4" name="Imagen 3" descr="Calendario&#10;&#10;Descripción generada automáticamente">
            <a:extLst>
              <a:ext uri="{FF2B5EF4-FFF2-40B4-BE49-F238E27FC236}">
                <a16:creationId xmlns:a16="http://schemas.microsoft.com/office/drawing/2014/main" id="{FF3507B4-BA0B-4B04-2CB3-6F68B00235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38" b="8107"/>
          <a:stretch/>
        </p:blipFill>
        <p:spPr>
          <a:xfrm>
            <a:off x="2004074" y="1428739"/>
            <a:ext cx="8772283" cy="5087967"/>
          </a:xfrm>
          <a:prstGeom prst="rect">
            <a:avLst/>
          </a:prstGeom>
        </p:spPr>
      </p:pic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2DB89BED-BA93-2EE6-3F21-4595E42ACA69}"/>
              </a:ext>
            </a:extLst>
          </p:cNvPr>
          <p:cNvSpPr/>
          <p:nvPr/>
        </p:nvSpPr>
        <p:spPr>
          <a:xfrm>
            <a:off x="2915323" y="564776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535740"/>
              <a:gd name="adj6" fmla="val 41577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2964413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4C0A74-78A4-D134-480F-473A187E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75A7BBDE-F547-5E49-1BFB-86E8EEE1D6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38" b="7572"/>
          <a:stretch/>
        </p:blipFill>
        <p:spPr>
          <a:xfrm>
            <a:off x="1956310" y="790441"/>
            <a:ext cx="8882266" cy="571941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8668846-CD0A-D885-C731-85451D3BC28E}"/>
              </a:ext>
            </a:extLst>
          </p:cNvPr>
          <p:cNvSpPr/>
          <p:nvPr/>
        </p:nvSpPr>
        <p:spPr>
          <a:xfrm>
            <a:off x="2136447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4464"/>
              <a:gd name="adj4" fmla="val 149725"/>
              <a:gd name="adj5" fmla="val 176826"/>
              <a:gd name="adj6" fmla="val 26607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EA04742-B237-3F83-A77F-D71948DB6E58}"/>
              </a:ext>
            </a:extLst>
          </p:cNvPr>
          <p:cNvSpPr/>
          <p:nvPr/>
        </p:nvSpPr>
        <p:spPr>
          <a:xfrm>
            <a:off x="7474241" y="109174"/>
            <a:ext cx="914400" cy="612648"/>
          </a:xfrm>
          <a:prstGeom prst="wedgeEllipseCallout">
            <a:avLst>
              <a:gd name="adj1" fmla="val -143465"/>
              <a:gd name="adj2" fmla="val 20062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 V</a:t>
            </a:r>
          </a:p>
        </p:txBody>
      </p:sp>
    </p:spTree>
    <p:extLst>
      <p:ext uri="{BB962C8B-B14F-4D97-AF65-F5344CB8AC3E}">
        <p14:creationId xmlns:p14="http://schemas.microsoft.com/office/powerpoint/2010/main" val="8375996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Naranj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</TotalTime>
  <Words>329</Words>
  <Application>Microsoft Office PowerPoint</Application>
  <PresentationFormat>Panorámica</PresentationFormat>
  <Paragraphs>53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Arial</vt:lpstr>
      <vt:lpstr>Calibri</vt:lpstr>
      <vt:lpstr>Trebuchet MS</vt:lpstr>
      <vt:lpstr>Tema de Office</vt:lpstr>
      <vt:lpstr>PRÁCTICA 2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123</cp:revision>
  <dcterms:created xsi:type="dcterms:W3CDTF">2017-08-15T18:33:09Z</dcterms:created>
  <dcterms:modified xsi:type="dcterms:W3CDTF">2022-08-22T21:06:43Z</dcterms:modified>
</cp:coreProperties>
</file>